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8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8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FDAC-A736-4E9F-9D0F-03CA9A52C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770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AC27-1143-4F80-90CE-3009EA44B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404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76392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консультативный </a:t>
            </a:r>
          </a:p>
          <a:p>
            <a:pPr algn="ctr"/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пунк</a:t>
            </a: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«Навстречу друг другу»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5229200"/>
            <a:ext cx="3862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Иконникова Тамара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Валерьевна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МБДОУ д/с № 1 «Теремок»</a:t>
            </a:r>
          </a:p>
          <a:p>
            <a:endParaRPr lang="ru-RU" dirty="0"/>
          </a:p>
        </p:txBody>
      </p:sp>
      <p:pic>
        <p:nvPicPr>
          <p:cNvPr id="5122" name="Picture 2" descr="http://san-group.60kpspb.caduk.ru/images/p28_dr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88751"/>
            <a:ext cx="3524248" cy="20616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921625" cy="13176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rgbClr val="0070C0"/>
                </a:solidFill>
              </a:rPr>
              <a:t>обведение по контуру,          штриховка</a:t>
            </a:r>
          </a:p>
        </p:txBody>
      </p:sp>
      <p:pic>
        <p:nvPicPr>
          <p:cNvPr id="108548" name="Picture 4" descr="2787cab3c712e64a45e4d444ffc17448про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2996952"/>
            <a:ext cx="2449512" cy="2124075"/>
          </a:xfrm>
          <a:noFill/>
        </p:spPr>
      </p:pic>
      <p:pic>
        <p:nvPicPr>
          <p:cNvPr id="108550" name="Picture 6" descr="Изображение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89138"/>
            <a:ext cx="369887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9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188913"/>
            <a:ext cx="7639050" cy="1439862"/>
          </a:xfrm>
          <a:noFill/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0070C0"/>
                </a:solidFill>
              </a:rPr>
              <a:t>рисование орнамента по клеточкам</a:t>
            </a:r>
          </a:p>
        </p:txBody>
      </p:sp>
      <p:pic>
        <p:nvPicPr>
          <p:cNvPr id="109571" name="Picture 3" descr="r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294187" cy="2300288"/>
          </a:xfrm>
          <a:noFill/>
        </p:spPr>
      </p:pic>
      <p:pic>
        <p:nvPicPr>
          <p:cNvPr id="109572" name="Picture 4" descr="r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005263"/>
            <a:ext cx="4049713" cy="2300287"/>
          </a:xfrm>
          <a:noFill/>
        </p:spPr>
      </p:pic>
    </p:spTree>
    <p:extLst>
      <p:ext uri="{BB962C8B-B14F-4D97-AF65-F5344CB8AC3E}">
        <p14:creationId xmlns:p14="http://schemas.microsoft.com/office/powerpoint/2010/main" val="36004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567612" cy="1252537"/>
          </a:xfrm>
          <a:noFill/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0070C0"/>
                </a:solidFill>
              </a:rPr>
              <a:t>рисование линий различной формы и сложности</a:t>
            </a:r>
          </a:p>
        </p:txBody>
      </p:sp>
      <p:pic>
        <p:nvPicPr>
          <p:cNvPr id="110595" name="Picture 3" descr="Изображение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420938"/>
            <a:ext cx="3411538" cy="4114800"/>
          </a:xfrm>
          <a:noFill/>
        </p:spPr>
      </p:pic>
      <p:pic>
        <p:nvPicPr>
          <p:cNvPr id="110596" name="Picture 4" descr="pic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636838"/>
            <a:ext cx="381635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617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1788" y="2106613"/>
            <a:ext cx="6276975" cy="3986212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700" name="Picture 4" descr="1168876570_ya_120107_b"/>
          <p:cNvPicPr>
            <a:picLocks noChangeAspect="1" noChangeArrowheads="1"/>
          </p:cNvPicPr>
          <p:nvPr/>
        </p:nvPicPr>
        <p:blipFill>
          <a:blip r:embed="rId2" cstate="print"/>
          <a:srcRect b="4498"/>
          <a:stretch>
            <a:fillRect/>
          </a:stretch>
        </p:blipFill>
        <p:spPr bwMode="auto">
          <a:xfrm>
            <a:off x="-68596" y="-3466"/>
            <a:ext cx="9212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WordArt 5"/>
          <p:cNvSpPr>
            <a:spLocks noChangeArrowheads="1" noChangeShapeType="1" noTextEdit="1"/>
          </p:cNvSpPr>
          <p:nvPr/>
        </p:nvSpPr>
        <p:spPr bwMode="auto">
          <a:xfrm>
            <a:off x="323528" y="24063"/>
            <a:ext cx="8635988" cy="1564106"/>
          </a:xfrm>
          <a:prstGeom prst="rect">
            <a:avLst/>
          </a:prstGeom>
        </p:spPr>
        <p:txBody>
          <a:bodyPr wrap="none" fromWordArt="1">
            <a:prstTxWarp prst="textWave4">
              <a:avLst/>
            </a:prstTxWarp>
          </a:bodyPr>
          <a:lstStyle/>
          <a:p>
            <a:r>
              <a:rPr lang="ru-RU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</a:t>
            </a:r>
            <a:r>
              <a:rPr lang="ru-RU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 ВНИМАНИЕ </a:t>
            </a:r>
            <a:r>
              <a:rPr lang="ru-RU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6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st-pesnya.ru/uploads/images/m/i/_/mi_s_toboj_dva_berega_u_odnoj_reki.jpg"/>
          <p:cNvPicPr>
            <a:picLocks noChangeAspect="1" noChangeArrowheads="1"/>
          </p:cNvPicPr>
          <p:nvPr/>
        </p:nvPicPr>
        <p:blipFill>
          <a:blip r:embed="rId2" cstate="print"/>
          <a:srcRect t="31945"/>
          <a:stretch>
            <a:fillRect/>
          </a:stretch>
        </p:blipFill>
        <p:spPr bwMode="auto">
          <a:xfrm>
            <a:off x="428596" y="1071546"/>
            <a:ext cx="6357918" cy="350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49291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В.А. Сухомлинский подчёркивал, что задачи воспитания и развития могут быть успешно решены только в том случае, если детский сад будет поддерживать связь с семьёй и вовлекать её в свою работу.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78579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и Воспитатели</a:t>
            </a:r>
            <a:endParaRPr lang="ru-RU" sz="20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Принципы работы с родителями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2" name="Picture 2" descr="http://www.rurech.bg/wp-content/uploads/2015/02/Parent-TeacherConferen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714620"/>
            <a:ext cx="3363916" cy="2214578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5400000">
            <a:off x="4518422" y="1053686"/>
            <a:ext cx="1464477" cy="26432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178592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открытость детского сада для семьи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3929058" y="4857760"/>
            <a:ext cx="2786082" cy="18573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214950"/>
            <a:ext cx="157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сотрудничество педагогов и родителей в воспитании детей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643042" y="2786058"/>
            <a:ext cx="1857388" cy="264320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создание активной развивающей среды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6786578" y="2714620"/>
            <a:ext cx="2214578" cy="278608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3357563"/>
            <a:ext cx="17859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диагностика общих и частных проблем в развитии и воспитании ребенка.</a:t>
            </a:r>
          </a:p>
          <a:p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86834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и задачи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6116" y="2786058"/>
            <a:ext cx="3929090" cy="2000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 smtClean="0"/>
              <a:t>Профессионально помочь семье в воспитании детей, при этом, не подменяя ее, а дополняя и обеспечивая более полную реализацию ее воспитательных функций</a:t>
            </a:r>
            <a:endParaRPr lang="ru-RU" sz="16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6215074" y="1571612"/>
            <a:ext cx="2571768" cy="157163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72232" y="1928802"/>
            <a:ext cx="2071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воспитание уважения к детству и </a:t>
            </a:r>
            <a:r>
              <a:rPr lang="ru-RU" dirty="0" err="1" smtClean="0"/>
              <a:t>родительству</a:t>
            </a:r>
            <a:r>
              <a:rPr lang="ru-RU" dirty="0" smtClean="0"/>
              <a:t>;</a:t>
            </a:r>
          </a:p>
          <a:p>
            <a:pPr algn="ctr"/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2214546" y="1285860"/>
            <a:ext cx="2357454" cy="1643074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с родителями для изучения их семейной микросреды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 rot="2754178" flipV="1">
            <a:off x="897244" y="3800447"/>
            <a:ext cx="2316127" cy="2087007"/>
          </a:xfrm>
          <a:prstGeom prst="wedgeEllipseCallout">
            <a:avLst>
              <a:gd name="adj1" fmla="val 36414"/>
              <a:gd name="adj2" fmla="val 70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3929066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повышение    общей культуры семьи и психолого-педагогической компетентности родителей</a:t>
            </a:r>
            <a:endParaRPr lang="ru-RU" sz="1600" dirty="0"/>
          </a:p>
        </p:txBody>
      </p:sp>
      <p:sp>
        <p:nvSpPr>
          <p:cNvPr id="16" name="Овальная выноска 15"/>
          <p:cNvSpPr/>
          <p:nvPr/>
        </p:nvSpPr>
        <p:spPr>
          <a:xfrm rot="5972229">
            <a:off x="6840709" y="4288826"/>
            <a:ext cx="2619076" cy="1890898"/>
          </a:xfrm>
          <a:prstGeom prst="wedgeEllipseCallout">
            <a:avLst>
              <a:gd name="adj1" fmla="val -19893"/>
              <a:gd name="adj2" fmla="val 841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86644" y="4057233"/>
            <a:ext cx="1714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Оказание помощи через трансляцию основ знаний и формирование умений и навыков практической работы с детьми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Занятия с неорганизованными детьми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91" y="170080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48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31100" r="15000" b="4850"/>
          <a:stretch/>
        </p:blipFill>
        <p:spPr>
          <a:xfrm>
            <a:off x="1331640" y="404664"/>
            <a:ext cx="381642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32037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548680"/>
            <a:ext cx="6569298" cy="216024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Развитие мелкой моторики и графических навыков</a:t>
            </a:r>
          </a:p>
        </p:txBody>
      </p:sp>
      <p:pic>
        <p:nvPicPr>
          <p:cNvPr id="115718" name="Picture 6" descr="ag00217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68960"/>
            <a:ext cx="29523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9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543800" cy="10080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4000" b="1" i="1" dirty="0" smtClean="0">
                <a:solidFill>
                  <a:srgbClr val="0070C0"/>
                </a:solidFill>
              </a:rPr>
              <a:t>пальчиковая гимнастика</a:t>
            </a:r>
            <a:endParaRPr lang="ru-RU" sz="3600" b="1" i="1" dirty="0" smtClean="0">
              <a:solidFill>
                <a:srgbClr val="0070C0"/>
              </a:solidFill>
            </a:endParaRPr>
          </a:p>
        </p:txBody>
      </p:sp>
      <p:pic>
        <p:nvPicPr>
          <p:cNvPr id="106499" name="Picture 3" descr="r_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2708920"/>
            <a:ext cx="3529013" cy="305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00" name="Picture 4" descr="r_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636838"/>
            <a:ext cx="3529013" cy="301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893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7793037" cy="1127125"/>
          </a:xfrm>
          <a:noFill/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62139E"/>
                </a:solidFill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рисунок по точкам</a:t>
            </a:r>
          </a:p>
        </p:txBody>
      </p:sp>
      <p:pic>
        <p:nvPicPr>
          <p:cNvPr id="107523" name="Picture 3" descr="b01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47481" y="1652400"/>
            <a:ext cx="3816350" cy="2963863"/>
          </a:xfrm>
          <a:noFill/>
        </p:spPr>
      </p:pic>
      <p:pic>
        <p:nvPicPr>
          <p:cNvPr id="107524" name="Picture 4" descr="r_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237" y="3501008"/>
            <a:ext cx="453707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9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178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Принципы работы с родителями</vt:lpstr>
      <vt:lpstr>Цель и задачи </vt:lpstr>
      <vt:lpstr>Занятия с неорганизованными детьми </vt:lpstr>
      <vt:lpstr>Презентация PowerPoint</vt:lpstr>
      <vt:lpstr>Развитие мелкой моторики и графических навыков</vt:lpstr>
      <vt:lpstr> пальчиковая гимнастика</vt:lpstr>
      <vt:lpstr> рисунок по точкам</vt:lpstr>
      <vt:lpstr> обведение по контуру,          штриховка</vt:lpstr>
      <vt:lpstr>рисование орнамента по клеточкам</vt:lpstr>
      <vt:lpstr>рисование линий различной формы и сложности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46</cp:revision>
  <cp:lastPrinted>2019-03-20T02:29:56Z</cp:lastPrinted>
  <dcterms:created xsi:type="dcterms:W3CDTF">2013-09-07T18:35:40Z</dcterms:created>
  <dcterms:modified xsi:type="dcterms:W3CDTF">2021-11-02T04:09:28Z</dcterms:modified>
</cp:coreProperties>
</file>